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8" autoAdjust="0"/>
    <p:restoredTop sz="63770" autoAdjust="0"/>
  </p:normalViewPr>
  <p:slideViewPr>
    <p:cSldViewPr snapToGrid="0">
      <p:cViewPr varScale="1">
        <p:scale>
          <a:sx n="70" d="100"/>
          <a:sy n="70" d="100"/>
        </p:scale>
        <p:origin x="216" y="608"/>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'hello.txt'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a:t>
            </a:r>
            <a:r>
              <a:rPr lang="en-US" smtClean="0"/>
              <a:t>four questions.</a:t>
            </a:r>
          </a:p>
          <a:p>
            <a:endParaRPr lang="en-US"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smtClean="0"/>
              <a:t>chef-apply</a:t>
            </a:r>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ocs.chef.io/resourc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hyperlink" Target="https://docs.chef.io/resource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Group Exercise: Using </a:t>
            </a:r>
            <a:r>
              <a:rPr lang="en-US" dirty="0" smtClean="0"/>
              <a:t>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501949"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'nano</a:t>
              </a:r>
              <a:r>
                <a:rPr lang="en-US" sz="40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hlinkClick r:id="rId3"/>
              </a:rPr>
              <a:t>https://</a:t>
            </a:r>
            <a:r>
              <a:rPr lang="en-US" sz="2400" dirty="0" err="1" smtClean="0">
                <a:cs typeface="Courier New" panose="02070309020205020404" pitchFamily="49" charset="0"/>
                <a:hlinkClick r:id="rId3"/>
              </a:rPr>
              <a:t>docs.chef.io</a:t>
            </a:r>
            <a:r>
              <a:rPr lang="en-US" sz="2400" dirty="0" smtClean="0">
                <a:cs typeface="Courier New" panose="02070309020205020404" pitchFamily="49" charset="0"/>
                <a:hlinkClick r:id="rId3"/>
              </a:rPr>
              <a:t>/</a:t>
            </a:r>
            <a:r>
              <a:rPr lang="en-US" sz="2400" dirty="0" err="1" smtClean="0">
                <a:cs typeface="Courier New" panose="02070309020205020404" pitchFamily="49" charset="0"/>
                <a:hlinkClick r:id="rId3"/>
              </a:rPr>
              <a:t>resources.html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Tips for using these editors</a:t>
            </a:r>
            <a:r>
              <a:rPr lang="en-US" dirty="0"/>
              <a:t> </a:t>
            </a:r>
            <a:r>
              <a:rPr lang="en-US" dirty="0" smtClean="0"/>
              <a:t>can be found below in your participant guide.</a:t>
            </a:r>
          </a:p>
          <a:p>
            <a:pPr lvl="1"/>
            <a:endParaRPr lang="en-US" dirty="0" smtClean="0"/>
          </a:p>
          <a:p>
            <a:pPr lvl="1"/>
            <a:r>
              <a:rPr lang="en-US" sz="4800" b="1" dirty="0" smtClean="0"/>
              <a:t>emacs</a:t>
            </a:r>
            <a:endParaRPr lang="en-US" sz="4800" b="1" dirty="0"/>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nano</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smtClean="0"/>
          </a:p>
          <a:p>
            <a:endParaRPr lang="en-US" dirty="0" smtClean="0"/>
          </a:p>
          <a:p>
            <a:r>
              <a:rPr lang="en-US" dirty="0" smtClean="0"/>
              <a:t>package </a:t>
            </a:r>
            <a:r>
              <a:rPr lang="uk-UA" dirty="0" smtClean="0"/>
              <a:t>'</a:t>
            </a:r>
            <a:r>
              <a:rPr lang="en-US" dirty="0" smtClean="0"/>
              <a:t>tree</a:t>
            </a:r>
            <a:r>
              <a:rPr lang="uk-UA" dirty="0" smtClean="0"/>
              <a:t>'</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smtClean="0"/>
              <a:t>nano</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r>
              <a:rPr lang="en-US" dirty="0" smtClean="0"/>
              <a:t>)</a:t>
            </a:r>
          </a:p>
          <a:p>
            <a:r>
              <a:rPr lang="en-US" dirty="0" smtClean="0"/>
              <a:t>  * </a:t>
            </a:r>
            <a:r>
              <a:rPr lang="en-US" dirty="0" err="1"/>
              <a:t>yum_package</a:t>
            </a:r>
            <a:r>
              <a:rPr lang="en-US" dirty="0"/>
              <a:t>[nano] action install (up to </a:t>
            </a:r>
            <a:r>
              <a:rPr lang="en-US" dirty="0" smtClean="0"/>
              <a:t>date)</a:t>
            </a:r>
          </a:p>
          <a:p>
            <a:r>
              <a:rPr lang="en-US" dirty="0" smtClean="0"/>
              <a:t>  </a:t>
            </a:r>
            <a:r>
              <a:rPr lang="en-US" dirty="0"/>
              <a:t>* </a:t>
            </a:r>
            <a:r>
              <a:rPr lang="en-US" dirty="0" err="1"/>
              <a:t>yum_package</a:t>
            </a:r>
            <a:r>
              <a:rPr lang="en-US" dirty="0"/>
              <a:t>[vim] action </a:t>
            </a:r>
            <a:r>
              <a:rPr lang="en-US" dirty="0" smtClean="0"/>
              <a:t>install</a:t>
            </a:r>
          </a:p>
          <a:p>
            <a:r>
              <a:rPr lang="en-US" dirty="0"/>
              <a:t> </a:t>
            </a:r>
            <a:r>
              <a:rPr lang="en-US" dirty="0" smtClean="0"/>
              <a:t>   - install version 7.4.629-5.e16 of package vim-enhanced</a:t>
            </a:r>
          </a:p>
          <a:p>
            <a:r>
              <a:rPr lang="en-US" dirty="0" smtClean="0"/>
              <a:t>  </a:t>
            </a:r>
            <a:r>
              <a:rPr lang="en-US" dirty="0"/>
              <a:t>* </a:t>
            </a:r>
            <a:r>
              <a:rPr lang="en-US" dirty="0" err="1"/>
              <a:t>yum_package</a:t>
            </a:r>
            <a:r>
              <a:rPr lang="en-US" dirty="0"/>
              <a:t>[emacs] action </a:t>
            </a:r>
            <a:r>
              <a:rPr lang="en-US" dirty="0" smtClean="0"/>
              <a:t>install</a:t>
            </a:r>
          </a:p>
          <a:p>
            <a:r>
              <a:rPr lang="en-US" dirty="0"/>
              <a:t> </a:t>
            </a:r>
            <a:r>
              <a:rPr lang="en-US" dirty="0" smtClean="0"/>
              <a:t>   - install version 23.1-28.e16 of package emacs</a:t>
            </a:r>
          </a:p>
          <a:p>
            <a:r>
              <a:rPr lang="en-US" dirty="0" smtClean="0"/>
              <a:t>  </a:t>
            </a:r>
            <a:r>
              <a:rPr lang="en-US" dirty="0"/>
              <a:t>* </a:t>
            </a:r>
            <a:r>
              <a:rPr lang="en-US" dirty="0" err="1"/>
              <a:t>yum_package</a:t>
            </a:r>
            <a:r>
              <a:rPr lang="en-US" dirty="0"/>
              <a:t>[tree] action </a:t>
            </a:r>
            <a:r>
              <a:rPr lang="en-US" dirty="0" smtClean="0"/>
              <a:t>install</a:t>
            </a:r>
          </a:p>
          <a:p>
            <a:r>
              <a:rPr lang="en-US" dirty="0"/>
              <a:t> </a:t>
            </a:r>
            <a:r>
              <a:rPr lang="en-US" dirty="0" smtClean="0"/>
              <a:t>   - install version 1.5.3-3.e16 of package tree</a:t>
            </a:r>
          </a:p>
          <a:p>
            <a:r>
              <a:rPr lang="en-US" dirty="0" smtClean="0"/>
              <a:t>  </a:t>
            </a:r>
            <a:r>
              <a:rPr lang="en-US" dirty="0"/>
              <a:t>* file[/</a:t>
            </a:r>
            <a:r>
              <a:rPr lang="en-US" dirty="0" err="1"/>
              <a:t>etc</a:t>
            </a:r>
            <a:r>
              <a:rPr lang="en-US" dirty="0"/>
              <a:t>/</a:t>
            </a:r>
            <a:r>
              <a:rPr lang="en-US" dirty="0" err="1"/>
              <a:t>motd</a:t>
            </a:r>
            <a:r>
              <a:rPr lang="en-US" dirty="0"/>
              <a:t>] action </a:t>
            </a:r>
            <a:r>
              <a:rPr lang="en-US" dirty="0" smtClean="0"/>
              <a:t>create</a:t>
            </a:r>
          </a:p>
          <a:p>
            <a:r>
              <a:rPr lang="en-US" dirty="0" smtClean="0"/>
              <a:t>    - </a:t>
            </a:r>
            <a:r>
              <a:rPr lang="en-US" dirty="0"/>
              <a:t>create new file /</a:t>
            </a:r>
            <a:r>
              <a:rPr lang="en-US" dirty="0" err="1" smtClean="0"/>
              <a:t>etc</a:t>
            </a:r>
            <a:r>
              <a:rPr lang="en-US" dirty="0" smtClean="0"/>
              <a:t>/</a:t>
            </a:r>
            <a:r>
              <a:rPr lang="en-US" dirty="0" err="1" smtClean="0"/>
              <a:t>motd</a:t>
            </a:r>
            <a:endParaRPr lang="en-US" dirty="0" smtClean="0"/>
          </a:p>
          <a:p>
            <a:r>
              <a:rPr lang="en-US" dirty="0" smtClean="0"/>
              <a:t>    </a:t>
            </a:r>
            <a:r>
              <a:rPr lang="en-US" dirty="0"/>
              <a:t>- update content in file /</a:t>
            </a:r>
            <a:r>
              <a:rPr lang="en-US" dirty="0" err="1"/>
              <a:t>etc</a:t>
            </a:r>
            <a:r>
              <a:rPr lang="en-US" dirty="0"/>
              <a:t>/</a:t>
            </a:r>
            <a:r>
              <a:rPr lang="en-US" dirty="0" err="1"/>
              <a:t>motd</a:t>
            </a:r>
            <a:r>
              <a:rPr lang="en-US" dirty="0"/>
              <a:t> from none to </a:t>
            </a:r>
            <a:r>
              <a:rPr lang="is-IS" dirty="0"/>
              <a:t>d100eb</a:t>
            </a:r>
            <a:endParaRPr lang="en-US" dirty="0" smtClean="0"/>
          </a:p>
          <a:p>
            <a:r>
              <a:rPr lang="en-US" dirty="0" smtClean="0"/>
              <a:t>    </a:t>
            </a:r>
            <a:r>
              <a:rPr lang="en-US" dirty="0"/>
              <a:t>--- /</a:t>
            </a:r>
            <a:r>
              <a:rPr lang="en-US" dirty="0" err="1"/>
              <a:t>etc</a:t>
            </a:r>
            <a:r>
              <a:rPr lang="en-US" dirty="0"/>
              <a:t>/</a:t>
            </a:r>
            <a:r>
              <a:rPr lang="en-US" dirty="0" err="1"/>
              <a:t>motd</a:t>
            </a:r>
            <a:r>
              <a:rPr lang="en-US" dirty="0"/>
              <a:t>	2015-12-14 18:29:54.049748179 +</a:t>
            </a:r>
            <a:r>
              <a:rPr lang="en-US" dirty="0" smtClean="0"/>
              <a:t>0000</a:t>
            </a:r>
            <a:endParaRPr lang="en-US" dirty="0"/>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b="1"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b="1" dirty="0" smtClean="0"/>
              <a:t>$</a:t>
            </a:r>
            <a:r>
              <a:rPr lang="en-US" dirty="0" smtClean="0"/>
              <a:t> </a:t>
            </a:r>
            <a:r>
              <a:rPr lang="en-US" b="1" dirty="0" smtClean="0"/>
              <a:t>which nano</a:t>
            </a:r>
            <a:endParaRPr lang="en-US" b="1"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14389</TotalTime>
  <Words>4433</Words>
  <Application>Microsoft Macintosh PowerPoint</Application>
  <PresentationFormat>Custom</PresentationFormat>
  <Paragraphs>592</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Courier New</vt:lpstr>
      <vt:lpstr>Gill Sans</vt:lpstr>
      <vt:lpstr>ＭＳ Ｐゴシック</vt:lpstr>
      <vt:lpstr>Wingdings</vt:lpstr>
      <vt:lpstr>Arial</vt: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Group Exercise: 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1883</cp:revision>
  <cp:lastPrinted>2015-02-07T23:49:10Z</cp:lastPrinted>
  <dcterms:created xsi:type="dcterms:W3CDTF">2012-09-13T17:36:07Z</dcterms:created>
  <dcterms:modified xsi:type="dcterms:W3CDTF">2016-02-22T21:47:04Z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